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30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01" r:id="rId33"/>
    <p:sldId id="304" r:id="rId34"/>
    <p:sldId id="30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997839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работы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и Исполнительного комитета Тетюшского муниципального района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 прошедшую неделю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мероприятиях на предстоящий период.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сентября – </a:t>
            </a:r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октября  2019  года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nurlat-tat.ru/images/uploads/news/2018/9/4/abd20d3e9cc545a0adfaa4d89b0bd8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4728"/>
            <a:ext cx="1800200" cy="127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4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etushi.tatarstan.ru/file/Image/IMG_1183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7015"/>
            <a:ext cx="8412088" cy="560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9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etushi.tatarstan.ru/file/Image/IMG_1238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5517232"/>
            <a:ext cx="6326089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Тетюшская</a:t>
            </a:r>
            <a:r>
              <a:rPr lang="ru-RU" dirty="0" smtClean="0">
                <a:solidFill>
                  <a:srgbClr val="FF0000"/>
                </a:solidFill>
              </a:rPr>
              <a:t>  СОШ № 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etushi.tatarstan.ru/file/Image/IMG_1283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5064"/>
            <a:ext cx="8484096" cy="56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3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etushi.tatarstan.ru/file/Image/IMG_1277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7089"/>
            <a:ext cx="8556104" cy="57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etushi.tatarstan.ru/file/Image/IMG_1302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698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5589240"/>
            <a:ext cx="7046168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Тетюшская</a:t>
            </a:r>
            <a:r>
              <a:rPr lang="ru-RU" dirty="0" smtClean="0">
                <a:solidFill>
                  <a:srgbClr val="FF0000"/>
                </a:solidFill>
              </a:rPr>
              <a:t> СОШ  № 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7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etushi.tatarstan.ru/file/Image/IMG_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442"/>
            <a:ext cx="4163616" cy="27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tetushi.tatarstan.ru/file/Image/IMG_1307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21543"/>
            <a:ext cx="6432649" cy="42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6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etushi.tatarstan.ru/file/Image/IMG_1353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5589240"/>
            <a:ext cx="6542113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Кадетская ШИ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4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etushi.tatarstan.ru/file/Image/IMG_1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3552"/>
            <a:ext cx="5496545" cy="36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etushi.tatarstan.ru/file/Image/IMG_1364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5139"/>
            <a:ext cx="4865254" cy="32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42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etushi.tatarstan.ru/file/Image/IMG_1416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5589240"/>
            <a:ext cx="6542113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Тетюшский    СХТ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3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etushi.tatarstan.ru/file/Image/IMG_1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065"/>
            <a:ext cx="8556104" cy="57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t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t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Тәтеш </a:t>
            </a:r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 районы Советы һәм Башкарма комитетының үткән атнадагы эш нәтиҗәләре һәм киләчәк чорда үткәреләчәк чаралар турында </a:t>
            </a:r>
          </a:p>
          <a:p>
            <a:pPr algn="ctr"/>
            <a:endParaRPr lang="tt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t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Тәтеш муниципаль районы Башкарма комитетының эшләре белән идарә итүчесе </a:t>
            </a:r>
          </a:p>
          <a:p>
            <a:pPr algn="ctr"/>
            <a:r>
              <a:rPr lang="tt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Казеева Валентина Александровна җиткерде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nurlat-tat.ru/images/uploads/news/2018/9/4/abd20d3e9cc545a0adfaa4d89b0bd8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4729"/>
            <a:ext cx="1728192" cy="12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24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105835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программа, посвященная Международному Дню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977838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tushi.tatarstan.ru/file/Image/IMG_1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6999"/>
            <a:ext cx="8340080" cy="555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73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etushi.tatarstan.ru/file/Image/IMG_1882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554"/>
            <a:ext cx="8879632" cy="59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569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tushi.tatarstan.ru/file/Image/IMG_1926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5187"/>
            <a:ext cx="8844136" cy="58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11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tushi.tatarstan.ru/file/Image/IMG_1674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9113"/>
            <a:ext cx="8628112" cy="57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97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etushi.tatarstan.ru/file/Image/IMG_1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5154"/>
            <a:ext cx="8700120" cy="5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63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967335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среди людей старшего возраста, посвященная Международному дню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</a:p>
        </p:txBody>
      </p:sp>
    </p:spTree>
    <p:extLst>
      <p:ext uri="{BB962C8B-B14F-4D97-AF65-F5344CB8AC3E}">
        <p14:creationId xmlns:p14="http://schemas.microsoft.com/office/powerpoint/2010/main" val="3697039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tushi.tatarstan.ru/file/Image/03898.MTS_snapshot_00.02_%5b2019.10.04_10.49.4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0" y="1556792"/>
            <a:ext cx="8814770" cy="495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44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etushi.tatarstan.ru/file/Image/00109.MTS_snapshot_00.01_%5b2019.10.04_10.47.35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785"/>
            <a:ext cx="8628112" cy="48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15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etushi.tatarstan.ru/file/Image/00110.MTS_snapshot_00.02_%5b2019.10.04_10.47.53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" y="1484784"/>
            <a:ext cx="8887972" cy="49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1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967335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комиссии по делам несовершеннолетних и защите их прав</a:t>
            </a:r>
          </a:p>
        </p:txBody>
      </p:sp>
    </p:spTree>
    <p:extLst>
      <p:ext uri="{BB962C8B-B14F-4D97-AF65-F5344CB8AC3E}">
        <p14:creationId xmlns:p14="http://schemas.microsoft.com/office/powerpoint/2010/main" val="339893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etushi.tatarstan.ru/file/Image/00113.MTS_snapshot_00.01_%5b2019.10.04_10.48.15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4" y="1628800"/>
            <a:ext cx="8686756" cy="48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89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etushi.tatarstan.ru/file/Image/00114.MTS_snapshot_00.09_%5b2019.10.04_10.48.3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6" y="1484784"/>
            <a:ext cx="8644114" cy="4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84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846" y="3244334"/>
            <a:ext cx="5434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 туристов</a:t>
            </a:r>
          </a:p>
        </p:txBody>
      </p:sp>
    </p:spTree>
    <p:extLst>
      <p:ext uri="{BB962C8B-B14F-4D97-AF65-F5344CB8AC3E}">
        <p14:creationId xmlns:p14="http://schemas.microsoft.com/office/powerpoint/2010/main" val="246366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tushi.tatarstan.ru/file/Image/DSC_0009(6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75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90336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Знаменательные даты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октября – День работника сельского хозяйства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перерабатывающей промышленности</a:t>
            </a:r>
            <a:endParaRPr lang="ru-RU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9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atarstan.ru/rus/file/news/1301_n157341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94062"/>
            <a:ext cx="8157964" cy="457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2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tushi.tatarstan.ru/file/tetushi/Image/IMG_1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1138"/>
            <a:ext cx="8700120" cy="5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105835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раздничные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декады пожилых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8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tushi.tatarstan.ru/file/Image/IMG_1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9" y="18864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19" y="5517232"/>
            <a:ext cx="6254081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Людоговский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4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etushi.tatarstan.ru/file/Image/IMG_1159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7105"/>
            <a:ext cx="8628112" cy="57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8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etushi.tatarstan.ru/file/Image/IMG_1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7" y="5445224"/>
            <a:ext cx="6542113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Тетюшский  КГЗ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4915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330</TotalTime>
  <Words>110</Words>
  <Application>Microsoft Office PowerPoint</Application>
  <PresentationFormat>Экран (4:3)</PresentationFormat>
  <Paragraphs>29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Людоговский     СД</vt:lpstr>
      <vt:lpstr>Презентация PowerPoint</vt:lpstr>
      <vt:lpstr>Тетюшский  КГЗ</vt:lpstr>
      <vt:lpstr>Презентация PowerPoint</vt:lpstr>
      <vt:lpstr>Тетюшская  СОШ № 1</vt:lpstr>
      <vt:lpstr>Презентация PowerPoint</vt:lpstr>
      <vt:lpstr>Презентация PowerPoint</vt:lpstr>
      <vt:lpstr>Тетюшская СОШ  № 2</vt:lpstr>
      <vt:lpstr>Презентация PowerPoint</vt:lpstr>
      <vt:lpstr>Кадетская ШИ</vt:lpstr>
      <vt:lpstr>Презентация PowerPoint</vt:lpstr>
      <vt:lpstr>Тетюшский    СХТ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KVA</dc:creator>
  <cp:lastModifiedBy>user</cp:lastModifiedBy>
  <cp:revision>6</cp:revision>
  <dcterms:created xsi:type="dcterms:W3CDTF">2019-10-05T07:04:05Z</dcterms:created>
  <dcterms:modified xsi:type="dcterms:W3CDTF">2019-10-15T11:10:20Z</dcterms:modified>
</cp:coreProperties>
</file>