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B7B"/>
    <a:srgbClr val="E2D1C4"/>
    <a:srgbClr val="D7BFAD"/>
    <a:srgbClr val="DFC7BF"/>
    <a:srgbClr val="E7D5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5537" b="9967"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solidFill>
            <a:srgbClr val="E1CCC5"/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 rot="885928">
            <a:off x="5457329" y="3529980"/>
            <a:ext cx="264817" cy="254610"/>
          </a:xfrm>
          <a:prstGeom prst="rect">
            <a:avLst/>
          </a:prstGeom>
          <a:solidFill>
            <a:srgbClr val="E2D1C4"/>
          </a:solidFill>
          <a:ln w="15875">
            <a:solidFill>
              <a:srgbClr val="7B7B7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rot="5400000">
            <a:off x="5299874" y="3772696"/>
            <a:ext cx="285752" cy="169864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>
            <a:off x="4929190" y="4000504"/>
            <a:ext cx="427037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</p:cxnSp>
      <p:sp>
        <p:nvSpPr>
          <p:cNvPr id="9" name="TextBox 8"/>
          <p:cNvSpPr txBox="1"/>
          <p:nvPr/>
        </p:nvSpPr>
        <p:spPr>
          <a:xfrm>
            <a:off x="4857752" y="3571876"/>
            <a:ext cx="64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Правила землепользования и застройки муниципального образования «город Тетюши» Тетюшского муниципального района Республики Татарстан. </a:t>
            </a:r>
          </a:p>
          <a:p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Фрагмент Карты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градостроительного зонирования. Территориальные зоны.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(после внесения изменений)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Рустем</dc:creator>
  <cp:lastModifiedBy>Рустем</cp:lastModifiedBy>
  <cp:revision>6</cp:revision>
  <dcterms:created xsi:type="dcterms:W3CDTF">2018-01-26T10:56:29Z</dcterms:created>
  <dcterms:modified xsi:type="dcterms:W3CDTF">2018-04-17T06:11:46Z</dcterms:modified>
</cp:coreProperties>
</file>